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32" d="100"/>
          <a:sy n="32" d="100"/>
        </p:scale>
        <p:origin x="3012" y="3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b49aff744f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b49aff744f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b49aff744f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b49aff744f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b49aff744f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2b49aff744f_0_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b49aff744f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b49aff744f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b49aff744f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2b49aff744f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1154550" y="-125850"/>
            <a:ext cx="22629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marL="457200" lvl="0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1pPr>
            <a:lvl2pPr marL="914400" lvl="1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2pPr>
            <a:lvl3pPr marL="1371600" lvl="2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3pPr>
            <a:lvl4pPr marL="1828800" lvl="3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4pPr>
            <a:lvl5pPr marL="2286000" lvl="4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/>
            </a:lvl5pPr>
            <a:lvl6pPr marL="2743200" lvl="5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6pPr>
            <a:lvl7pPr marL="3200400" lvl="6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7pPr>
            <a:lvl8pPr marL="3657600" lvl="7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8pPr>
            <a:lvl9pPr marL="4114800" lvl="8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2366100" y="1085919"/>
            <a:ext cx="29259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270600" y="95319"/>
            <a:ext cx="2925900" cy="30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marL="457200" lvl="0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1pPr>
            <a:lvl2pPr marL="914400" lvl="1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2pPr>
            <a:lvl3pPr marL="1371600" lvl="2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3pPr>
            <a:lvl4pPr marL="1828800" lvl="3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4pPr>
            <a:lvl5pPr marL="2286000" lvl="4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/>
            </a:lvl5pPr>
            <a:lvl6pPr marL="2743200" lvl="5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6pPr>
            <a:lvl7pPr marL="3200400" lvl="6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7pPr>
            <a:lvl8pPr marL="3657600" lvl="7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8pPr>
            <a:lvl9pPr marL="4114800" lvl="8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342900" y="1065213"/>
            <a:ext cx="3886200" cy="7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685800" y="1943100"/>
            <a:ext cx="320040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lvl="0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228600" y="800100"/>
            <a:ext cx="4114800" cy="226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marL="457200" lvl="0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1pPr>
            <a:lvl2pPr marL="914400" lvl="1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2pPr>
            <a:lvl3pPr marL="1371600" lvl="2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3pPr>
            <a:lvl4pPr marL="1828800" lvl="3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4pPr>
            <a:lvl5pPr marL="2286000" lvl="4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/>
            </a:lvl5pPr>
            <a:lvl6pPr marL="2743200" lvl="5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6pPr>
            <a:lvl7pPr marL="3200400" lvl="6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7pPr>
            <a:lvl8pPr marL="3657600" lvl="7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8pPr>
            <a:lvl9pPr marL="4114800" lvl="8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361156" y="2203450"/>
            <a:ext cx="3886200" cy="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361156" y="1453357"/>
            <a:ext cx="38862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b" anchorCtr="0">
            <a:normAutofit/>
          </a:bodyPr>
          <a:lstStyle>
            <a:lvl1pPr marL="457200" lvl="0" indent="-228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 sz="1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  <a:defRPr sz="8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228600" y="800100"/>
            <a:ext cx="2019300" cy="226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marL="457200" lvl="0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marL="914400" lvl="1" indent="-30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2pPr>
            <a:lvl3pPr marL="1371600" lvl="2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marL="1828800" lvl="3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marL="2286000" lvl="4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marL="2743200" lvl="5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marL="3200400" lvl="6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marL="3657600" lvl="7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marL="4114800" lvl="8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2324100" y="800100"/>
            <a:ext cx="2019300" cy="226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marL="457200" lvl="0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marL="914400" lvl="1" indent="-30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2pPr>
            <a:lvl3pPr marL="1371600" lvl="2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marL="1828800" lvl="3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marL="2286000" lvl="4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marL="2743200" lvl="5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marL="3200400" lvl="6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marL="3657600" lvl="7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marL="4114800" lvl="8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228600" y="767556"/>
            <a:ext cx="2020200" cy="3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b" anchorCtr="0">
            <a:normAutofit/>
          </a:bodyPr>
          <a:lstStyle>
            <a:lvl1pPr marL="457200" lvl="0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1pPr>
            <a:lvl2pPr marL="914400" lvl="1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5pPr>
            <a:lvl6pPr marL="2743200" lvl="5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6pPr>
            <a:lvl7pPr marL="3200400" lvl="6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7pPr>
            <a:lvl8pPr marL="3657600" lvl="7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8pPr>
            <a:lvl9pPr marL="4114800" lvl="8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228600" y="1087438"/>
            <a:ext cx="2020200" cy="19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marL="457200" lvl="0" indent="-30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1pPr>
            <a:lvl2pPr marL="914400" lvl="1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2pPr>
            <a:lvl3pPr marL="1371600" lvl="2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3pPr>
            <a:lvl4pPr marL="1828800" lvl="3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–"/>
              <a:defRPr sz="800"/>
            </a:lvl4pPr>
            <a:lvl5pPr marL="2286000" lvl="4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»"/>
              <a:defRPr sz="800"/>
            </a:lvl5pPr>
            <a:lvl6pPr marL="2743200" lvl="5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6pPr>
            <a:lvl7pPr marL="3200400" lvl="6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7pPr>
            <a:lvl8pPr marL="3657600" lvl="7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8pPr>
            <a:lvl9pPr marL="4114800" lvl="8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2322513" y="767556"/>
            <a:ext cx="2020800" cy="3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b" anchorCtr="0">
            <a:normAutofit/>
          </a:bodyPr>
          <a:lstStyle>
            <a:lvl1pPr marL="457200" lvl="0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1pPr>
            <a:lvl2pPr marL="914400" lvl="1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5pPr>
            <a:lvl6pPr marL="2743200" lvl="5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6pPr>
            <a:lvl7pPr marL="3200400" lvl="6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7pPr>
            <a:lvl8pPr marL="3657600" lvl="7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8pPr>
            <a:lvl9pPr marL="4114800" lvl="8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2322513" y="1087438"/>
            <a:ext cx="2020800" cy="19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marL="457200" lvl="0" indent="-30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1pPr>
            <a:lvl2pPr marL="914400" lvl="1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2pPr>
            <a:lvl3pPr marL="1371600" lvl="2" indent="-28575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3pPr>
            <a:lvl4pPr marL="1828800" lvl="3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–"/>
              <a:defRPr sz="800"/>
            </a:lvl4pPr>
            <a:lvl5pPr marL="2286000" lvl="4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»"/>
              <a:defRPr sz="800"/>
            </a:lvl5pPr>
            <a:lvl6pPr marL="2743200" lvl="5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6pPr>
            <a:lvl7pPr marL="3200400" lvl="6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7pPr>
            <a:lvl8pPr marL="3657600" lvl="7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8pPr>
            <a:lvl9pPr marL="4114800" lvl="8" indent="-279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228600" y="136525"/>
            <a:ext cx="1504200" cy="5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 b="1"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1787525" y="136525"/>
            <a:ext cx="2556000" cy="292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marL="457200" lvl="0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marL="914400" lvl="1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2pPr>
            <a:lvl3pPr marL="1371600" lvl="2" indent="-30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4pPr>
            <a:lvl5pPr marL="2286000" lvl="4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»"/>
              <a:defRPr sz="1000"/>
            </a:lvl5pPr>
            <a:lvl6pPr marL="2743200" lvl="5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6pPr>
            <a:lvl7pPr marL="3200400" lvl="6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7pPr>
            <a:lvl8pPr marL="3657600" lvl="7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8pPr>
            <a:lvl9pPr marL="4114800" lvl="8" indent="-2921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228600" y="717550"/>
            <a:ext cx="1504200" cy="23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marL="457200" lvl="0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1pPr>
            <a:lvl2pPr marL="914400" lvl="1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2pPr>
            <a:lvl3pPr marL="1371600" lvl="2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3pPr>
            <a:lvl4pPr marL="1828800" lvl="3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marL="2286000" lvl="4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marL="2743200" lvl="5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marL="3200400" lvl="6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marL="3657600" lvl="7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marL="4114800" lvl="8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96144" y="2400300"/>
            <a:ext cx="2743200" cy="28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 b="1"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896144" y="306388"/>
            <a:ext cx="2743200" cy="20574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96144" y="2683669"/>
            <a:ext cx="2743200" cy="4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marL="457200" lvl="0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1pPr>
            <a:lvl2pPr marL="914400" lvl="1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2pPr>
            <a:lvl3pPr marL="1371600" lvl="2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3pPr>
            <a:lvl4pPr marL="1828800" lvl="3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marL="2286000" lvl="4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marL="2743200" lvl="5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marL="3200400" lvl="6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marL="3657600" lvl="7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marL="4114800" lvl="8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28600" y="800100"/>
            <a:ext cx="4114800" cy="226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t" anchorCtr="0">
            <a:normAutofit/>
          </a:bodyPr>
          <a:lstStyle>
            <a:lvl1pPr marL="457200" marR="0" lvl="0" indent="-330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48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–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»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21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700"/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7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2628900" y="1212563"/>
            <a:ext cx="3886200" cy="735000"/>
          </a:xfrm>
          <a:prstGeom prst="rect">
            <a:avLst/>
          </a:prstGeom>
        </p:spPr>
        <p:txBody>
          <a:bodyPr spcFirstLastPara="1" wrap="square" lIns="45725" tIns="22850" rIns="45725" bIns="228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00">
                <a:latin typeface="Comic Sans MS"/>
                <a:ea typeface="Comic Sans MS"/>
                <a:cs typeface="Comic Sans MS"/>
                <a:sym typeface="Comic Sans MS"/>
              </a:rPr>
              <a:t>Título</a:t>
            </a:r>
            <a:endParaRPr sz="38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239325" y="3000375"/>
            <a:ext cx="3200400" cy="876300"/>
          </a:xfrm>
          <a:prstGeom prst="rect">
            <a:avLst/>
          </a:prstGeom>
        </p:spPr>
        <p:txBody>
          <a:bodyPr spcFirstLastPara="1" wrap="square" lIns="45725" tIns="22850" rIns="45725" bIns="22850" anchor="t" anchorCtr="0">
            <a:norm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Autora(s):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ctrTitle"/>
          </p:nvPr>
        </p:nvSpPr>
        <p:spPr>
          <a:xfrm>
            <a:off x="342900" y="1065213"/>
            <a:ext cx="3886200" cy="735000"/>
          </a:xfrm>
          <a:prstGeom prst="rect">
            <a:avLst/>
          </a:prstGeom>
        </p:spPr>
        <p:txBody>
          <a:bodyPr spcFirstLastPara="1" wrap="square" lIns="45725" tIns="22850" rIns="45725" bIns="228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>
                <a:latin typeface="Comic Sans MS"/>
                <a:ea typeface="Comic Sans MS"/>
                <a:cs typeface="Comic Sans MS"/>
                <a:sym typeface="Comic Sans MS"/>
              </a:rPr>
              <a:t>Introdução</a:t>
            </a:r>
            <a:endParaRPr sz="2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1" name="Google Shape;91;p14"/>
          <p:cNvSpPr txBox="1">
            <a:spLocks noGrp="1"/>
          </p:cNvSpPr>
          <p:nvPr>
            <p:ph type="subTitle" idx="1"/>
          </p:nvPr>
        </p:nvSpPr>
        <p:spPr>
          <a:xfrm>
            <a:off x="2971800" y="2251175"/>
            <a:ext cx="3200400" cy="876300"/>
          </a:xfrm>
          <a:prstGeom prst="rect">
            <a:avLst/>
          </a:prstGeom>
        </p:spPr>
        <p:txBody>
          <a:bodyPr spcFirstLastPara="1" wrap="square" lIns="45725" tIns="22850" rIns="45725" bIns="22850" anchor="t" anchorCtr="0">
            <a:norm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None/>
            </a:pP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>
            <a:spLocks noGrp="1"/>
          </p:cNvSpPr>
          <p:nvPr>
            <p:ph type="ctrTitle"/>
          </p:nvPr>
        </p:nvSpPr>
        <p:spPr>
          <a:xfrm>
            <a:off x="342900" y="1065213"/>
            <a:ext cx="3886200" cy="735000"/>
          </a:xfrm>
          <a:prstGeom prst="rect">
            <a:avLst/>
          </a:prstGeom>
        </p:spPr>
        <p:txBody>
          <a:bodyPr spcFirstLastPara="1" wrap="square" lIns="45725" tIns="22850" rIns="45725" bIns="228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>
                <a:latin typeface="Comic Sans MS"/>
                <a:ea typeface="Comic Sans MS"/>
                <a:cs typeface="Comic Sans MS"/>
                <a:sym typeface="Comic Sans MS"/>
              </a:rPr>
              <a:t>Metodologia</a:t>
            </a:r>
            <a:endParaRPr sz="2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7" name="Google Shape;97;p15"/>
          <p:cNvSpPr txBox="1">
            <a:spLocks noGrp="1"/>
          </p:cNvSpPr>
          <p:nvPr>
            <p:ph type="subTitle" idx="1"/>
          </p:nvPr>
        </p:nvSpPr>
        <p:spPr>
          <a:xfrm>
            <a:off x="2971800" y="2251175"/>
            <a:ext cx="3200400" cy="876300"/>
          </a:xfrm>
          <a:prstGeom prst="rect">
            <a:avLst/>
          </a:prstGeom>
        </p:spPr>
        <p:txBody>
          <a:bodyPr spcFirstLastPara="1" wrap="square" lIns="45725" tIns="22850" rIns="45725" bIns="22850" anchor="t" anchorCtr="0">
            <a:norm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None/>
            </a:pPr>
            <a:r>
              <a:rPr lang="pt-BR">
                <a:latin typeface="Comic Sans MS"/>
                <a:ea typeface="Comic Sans MS"/>
                <a:cs typeface="Comic Sans MS"/>
                <a:sym typeface="Comic Sans MS"/>
              </a:rPr>
              <a:t>Incluir na metodologia os objetivos</a:t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>
            <a:spLocks noGrp="1"/>
          </p:cNvSpPr>
          <p:nvPr>
            <p:ph type="ctrTitle"/>
          </p:nvPr>
        </p:nvSpPr>
        <p:spPr>
          <a:xfrm>
            <a:off x="342900" y="1065213"/>
            <a:ext cx="3886200" cy="735000"/>
          </a:xfrm>
          <a:prstGeom prst="rect">
            <a:avLst/>
          </a:prstGeom>
        </p:spPr>
        <p:txBody>
          <a:bodyPr spcFirstLastPara="1" wrap="square" lIns="45725" tIns="22850" rIns="45725" bIns="228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>
                <a:latin typeface="Comic Sans MS"/>
                <a:ea typeface="Comic Sans MS"/>
                <a:cs typeface="Comic Sans MS"/>
                <a:sym typeface="Comic Sans MS"/>
              </a:rPr>
              <a:t>Desenvolvimento</a:t>
            </a:r>
            <a:endParaRPr sz="2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3" name="Google Shape;103;p16"/>
          <p:cNvSpPr txBox="1">
            <a:spLocks noGrp="1"/>
          </p:cNvSpPr>
          <p:nvPr>
            <p:ph type="subTitle" idx="1"/>
          </p:nvPr>
        </p:nvSpPr>
        <p:spPr>
          <a:xfrm>
            <a:off x="2971800" y="2251175"/>
            <a:ext cx="3200400" cy="876300"/>
          </a:xfrm>
          <a:prstGeom prst="rect">
            <a:avLst/>
          </a:prstGeom>
        </p:spPr>
        <p:txBody>
          <a:bodyPr spcFirstLastPara="1" wrap="square" lIns="45725" tIns="22850" rIns="45725" bIns="22850" anchor="t" anchorCtr="0">
            <a:norm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None/>
            </a:pP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>
            <a:spLocks noGrp="1"/>
          </p:cNvSpPr>
          <p:nvPr>
            <p:ph type="ctrTitle"/>
          </p:nvPr>
        </p:nvSpPr>
        <p:spPr>
          <a:xfrm>
            <a:off x="342900" y="1065213"/>
            <a:ext cx="3886200" cy="735000"/>
          </a:xfrm>
          <a:prstGeom prst="rect">
            <a:avLst/>
          </a:prstGeom>
        </p:spPr>
        <p:txBody>
          <a:bodyPr spcFirstLastPara="1" wrap="square" lIns="45725" tIns="22850" rIns="45725" bIns="228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>
                <a:latin typeface="Comic Sans MS"/>
                <a:ea typeface="Comic Sans MS"/>
                <a:cs typeface="Comic Sans MS"/>
                <a:sym typeface="Comic Sans MS"/>
              </a:rPr>
              <a:t>Resultados</a:t>
            </a:r>
            <a:endParaRPr sz="2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9" name="Google Shape;109;p17"/>
          <p:cNvSpPr txBox="1">
            <a:spLocks noGrp="1"/>
          </p:cNvSpPr>
          <p:nvPr>
            <p:ph type="subTitle" idx="1"/>
          </p:nvPr>
        </p:nvSpPr>
        <p:spPr>
          <a:xfrm>
            <a:off x="2971800" y="2251175"/>
            <a:ext cx="3200400" cy="876300"/>
          </a:xfrm>
          <a:prstGeom prst="rect">
            <a:avLst/>
          </a:prstGeom>
        </p:spPr>
        <p:txBody>
          <a:bodyPr spcFirstLastPara="1" wrap="square" lIns="45725" tIns="22850" rIns="45725" bIns="22850" anchor="t" anchorCtr="0">
            <a:norm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None/>
            </a:pP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>
            <a:spLocks noGrp="1"/>
          </p:cNvSpPr>
          <p:nvPr>
            <p:ph type="ctrTitle"/>
          </p:nvPr>
        </p:nvSpPr>
        <p:spPr>
          <a:xfrm>
            <a:off x="141975" y="1065213"/>
            <a:ext cx="3886200" cy="735000"/>
          </a:xfrm>
          <a:prstGeom prst="rect">
            <a:avLst/>
          </a:prstGeom>
        </p:spPr>
        <p:txBody>
          <a:bodyPr spcFirstLastPara="1" wrap="square" lIns="45725" tIns="22850" rIns="45725" bIns="228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pt-BR" sz="2500">
                <a:latin typeface="Comic Sans MS"/>
                <a:ea typeface="Comic Sans MS"/>
                <a:cs typeface="Comic Sans MS"/>
                <a:sym typeface="Comic Sans MS"/>
              </a:rPr>
              <a:t>Referências Bibliográficas</a:t>
            </a:r>
            <a:endParaRPr sz="2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5" name="Google Shape;115;p18"/>
          <p:cNvSpPr txBox="1">
            <a:spLocks noGrp="1"/>
          </p:cNvSpPr>
          <p:nvPr>
            <p:ph type="subTitle" idx="1"/>
          </p:nvPr>
        </p:nvSpPr>
        <p:spPr>
          <a:xfrm>
            <a:off x="2971800" y="2251175"/>
            <a:ext cx="3200400" cy="876300"/>
          </a:xfrm>
          <a:prstGeom prst="rect">
            <a:avLst/>
          </a:prstGeom>
        </p:spPr>
        <p:txBody>
          <a:bodyPr spcFirstLastPara="1" wrap="square" lIns="45725" tIns="22850" rIns="45725" bIns="22850" anchor="t" anchorCtr="0">
            <a:norm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None/>
            </a:pP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Apresentação na tela (16:9)</PresentationFormat>
  <Paragraphs>8</Paragraphs>
  <Slides>6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Comic Sans MS</vt:lpstr>
      <vt:lpstr>Office Theme</vt:lpstr>
      <vt:lpstr>Título</vt:lpstr>
      <vt:lpstr>Introdução</vt:lpstr>
      <vt:lpstr>Metodologia</vt:lpstr>
      <vt:lpstr>Desenvolvimento</vt:lpstr>
      <vt:lpstr>Resultados</vt:lpstr>
      <vt:lpstr>Referências Bibliográficas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User</dc:creator>
  <cp:lastModifiedBy>User</cp:lastModifiedBy>
  <cp:revision>1</cp:revision>
  <dcterms:modified xsi:type="dcterms:W3CDTF">2024-01-30T12:47:16Z</dcterms:modified>
</cp:coreProperties>
</file>