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60" r:id="rId5"/>
  </p:sldIdLst>
  <p:sldSz cx="9906000" cy="6858000" type="A4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5A2E"/>
    <a:srgbClr val="B46E57"/>
    <a:srgbClr val="C57E5E"/>
    <a:srgbClr val="C56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1050" y="51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87" y="1417983"/>
            <a:ext cx="9382538" cy="47575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7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1966499" y="125068"/>
            <a:ext cx="7641327" cy="995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FFFF00"/>
                </a:solidFill>
                <a:latin typeface="Impact" panose="020B0806030902050204" pitchFamily="34" charset="0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4113351" y="1375051"/>
            <a:ext cx="549447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 texto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1" hasCustomPrompt="1"/>
          </p:nvPr>
        </p:nvSpPr>
        <p:spPr>
          <a:xfrm>
            <a:off x="198783" y="1375051"/>
            <a:ext cx="3763617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imagem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1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1966499" y="125068"/>
            <a:ext cx="7641327" cy="995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FFFF00"/>
                </a:solidFill>
                <a:latin typeface="Impact" panose="020B0806030902050204" pitchFamily="34" charset="0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4113351" y="1375051"/>
            <a:ext cx="5494475" cy="23433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 texto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1" hasCustomPrompt="1"/>
          </p:nvPr>
        </p:nvSpPr>
        <p:spPr>
          <a:xfrm>
            <a:off x="198783" y="1375051"/>
            <a:ext cx="3763617" cy="2343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imagem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2"/>
          </p:nvPr>
        </p:nvSpPr>
        <p:spPr>
          <a:xfrm>
            <a:off x="4113351" y="3871981"/>
            <a:ext cx="5494475" cy="23433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dirty="0" smtClean="0"/>
              <a:t>Clique para editar o texto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3" hasCustomPrompt="1"/>
          </p:nvPr>
        </p:nvSpPr>
        <p:spPr>
          <a:xfrm>
            <a:off x="198783" y="3871981"/>
            <a:ext cx="3763617" cy="2343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err="1" smtClean="0"/>
              <a:t>imagem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54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530" y="1709740"/>
            <a:ext cx="9554818" cy="2852737"/>
          </a:xfrm>
        </p:spPr>
        <p:txBody>
          <a:bodyPr anchor="t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530" y="4589465"/>
            <a:ext cx="9554818" cy="150018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07575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6499" y="125068"/>
            <a:ext cx="7641327" cy="995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grpSp>
        <p:nvGrpSpPr>
          <p:cNvPr id="24" name="Grupo 23"/>
          <p:cNvGrpSpPr/>
          <p:nvPr userDrawn="1"/>
        </p:nvGrpSpPr>
        <p:grpSpPr>
          <a:xfrm>
            <a:off x="0" y="-2"/>
            <a:ext cx="9919449" cy="6858001"/>
            <a:chOff x="0" y="-2"/>
            <a:chExt cx="9919449" cy="6858001"/>
          </a:xfrm>
        </p:grpSpPr>
        <p:sp>
          <p:nvSpPr>
            <p:cNvPr id="25" name="Retângulo 24"/>
            <p:cNvSpPr/>
            <p:nvPr/>
          </p:nvSpPr>
          <p:spPr>
            <a:xfrm>
              <a:off x="1" y="0"/>
              <a:ext cx="9919448" cy="11209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26" name="Imagem 2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1" y="-2"/>
              <a:ext cx="1549399" cy="11347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7" name="Retângulo 26"/>
            <p:cNvSpPr/>
            <p:nvPr/>
          </p:nvSpPr>
          <p:spPr>
            <a:xfrm>
              <a:off x="1566545" y="-1"/>
              <a:ext cx="8339455" cy="112098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8" name="Retângulo 27"/>
            <p:cNvSpPr/>
            <p:nvPr/>
          </p:nvSpPr>
          <p:spPr>
            <a:xfrm rot="10800000" flipV="1">
              <a:off x="0" y="6362700"/>
              <a:ext cx="9905999" cy="4952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Faz escuro, mas cantamos: redes em re-existência nos encontros das águas. 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337152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72" r:id="rId3"/>
    <p:sldLayoutId id="2147483663" r:id="rId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FFFF00"/>
          </a:solidFill>
          <a:latin typeface="Impact" panose="020B080603090205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Impact" panose="020B0806030902050204" pitchFamily="34" charset="0"/>
          <a:ea typeface="+mn-ea"/>
          <a:cs typeface="+mn-cs"/>
        </a:defRPr>
      </a:lvl1pPr>
      <a:lvl2pPr marL="225425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225425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225425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25425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0" y="-2"/>
            <a:ext cx="9919449" cy="6858001"/>
            <a:chOff x="0" y="-2"/>
            <a:chExt cx="9919449" cy="6858001"/>
          </a:xfrm>
        </p:grpSpPr>
        <p:sp>
          <p:nvSpPr>
            <p:cNvPr id="7" name="Retângulo 6"/>
            <p:cNvSpPr/>
            <p:nvPr/>
          </p:nvSpPr>
          <p:spPr>
            <a:xfrm>
              <a:off x="1" y="0"/>
              <a:ext cx="9919448" cy="11209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1" y="-2"/>
              <a:ext cx="1549399" cy="11347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tângulo 8"/>
            <p:cNvSpPr/>
            <p:nvPr/>
          </p:nvSpPr>
          <p:spPr>
            <a:xfrm>
              <a:off x="1566545" y="-1"/>
              <a:ext cx="8339455" cy="112098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4000" dirty="0" smtClean="0">
                  <a:solidFill>
                    <a:srgbClr val="FFFF00"/>
                  </a:solidFill>
                  <a:latin typeface="Impact" panose="020B0806030902050204" pitchFamily="34" charset="0"/>
                </a:rPr>
                <a:t>Título </a:t>
              </a:r>
              <a:endParaRPr lang="pt-BR" sz="4000" dirty="0">
                <a:solidFill>
                  <a:srgbClr val="FFFF00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1" name="Retângulo 10"/>
            <p:cNvSpPr/>
            <p:nvPr/>
          </p:nvSpPr>
          <p:spPr>
            <a:xfrm rot="10800000" flipV="1">
              <a:off x="0" y="6362700"/>
              <a:ext cx="9905999" cy="4952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Faz escuro, mas cantamos: redes em re-existência nos encontros das águas. </a:t>
              </a:r>
              <a:endParaRPr lang="pt-BR" dirty="0"/>
            </a:p>
          </p:txBody>
        </p:sp>
      </p:grpSp>
      <p:sp>
        <p:nvSpPr>
          <p:cNvPr id="12" name="Espaço Reservado para Conteúdo 4"/>
          <p:cNvSpPr>
            <a:spLocks noGrp="1"/>
          </p:cNvSpPr>
          <p:nvPr>
            <p:ph idx="1"/>
          </p:nvPr>
        </p:nvSpPr>
        <p:spPr>
          <a:xfrm>
            <a:off x="225287" y="1417983"/>
            <a:ext cx="9382538" cy="4757530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56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0" y="-2"/>
            <a:ext cx="9919449" cy="6858001"/>
            <a:chOff x="0" y="-2"/>
            <a:chExt cx="9919449" cy="6858001"/>
          </a:xfrm>
        </p:grpSpPr>
        <p:sp>
          <p:nvSpPr>
            <p:cNvPr id="5" name="Retângulo 4"/>
            <p:cNvSpPr/>
            <p:nvPr/>
          </p:nvSpPr>
          <p:spPr>
            <a:xfrm>
              <a:off x="1" y="0"/>
              <a:ext cx="9919448" cy="11209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1" y="-2"/>
              <a:ext cx="1549399" cy="11347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Retângulo 6"/>
            <p:cNvSpPr/>
            <p:nvPr/>
          </p:nvSpPr>
          <p:spPr>
            <a:xfrm>
              <a:off x="1566545" y="-1"/>
              <a:ext cx="8339455" cy="112098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/>
            <p:cNvSpPr/>
            <p:nvPr/>
          </p:nvSpPr>
          <p:spPr>
            <a:xfrm rot="10800000" flipV="1">
              <a:off x="0" y="6362700"/>
              <a:ext cx="9905999" cy="4952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Faz escuro, mas cantamos: redes em re-existência nos encontros das águas. </a:t>
              </a:r>
              <a:endParaRPr lang="pt-BR" dirty="0"/>
            </a:p>
          </p:txBody>
        </p:sp>
      </p:grpSp>
      <p:sp>
        <p:nvSpPr>
          <p:cNvPr id="2" name="Espaço Reservado para Conteúd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564640" y="230053"/>
            <a:ext cx="8341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solidFill>
                  <a:srgbClr val="FFFF00"/>
                </a:solidFill>
                <a:latin typeface="Impact" panose="020B0806030902050204" pitchFamily="34" charset="0"/>
              </a:rPr>
              <a:t>Título</a:t>
            </a:r>
            <a:endParaRPr lang="pt-BR" sz="4000" dirty="0">
              <a:solidFill>
                <a:srgbClr val="FFFF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03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pt-BR"/>
          </a:p>
        </p:txBody>
      </p:sp>
      <p:grpSp>
        <p:nvGrpSpPr>
          <p:cNvPr id="6" name="Grupo 5"/>
          <p:cNvGrpSpPr/>
          <p:nvPr/>
        </p:nvGrpSpPr>
        <p:grpSpPr>
          <a:xfrm>
            <a:off x="0" y="-2"/>
            <a:ext cx="9919449" cy="6858001"/>
            <a:chOff x="0" y="-2"/>
            <a:chExt cx="9919449" cy="6858001"/>
          </a:xfrm>
        </p:grpSpPr>
        <p:sp>
          <p:nvSpPr>
            <p:cNvPr id="7" name="Retângulo 6"/>
            <p:cNvSpPr/>
            <p:nvPr/>
          </p:nvSpPr>
          <p:spPr>
            <a:xfrm>
              <a:off x="1" y="0"/>
              <a:ext cx="9919448" cy="11209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1" y="-2"/>
              <a:ext cx="1549399" cy="11347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tângulo 8"/>
            <p:cNvSpPr/>
            <p:nvPr/>
          </p:nvSpPr>
          <p:spPr>
            <a:xfrm>
              <a:off x="1566545" y="-1"/>
              <a:ext cx="8339455" cy="112098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/>
          </p:nvSpPr>
          <p:spPr>
            <a:xfrm rot="10800000" flipV="1">
              <a:off x="0" y="6362700"/>
              <a:ext cx="9905999" cy="4952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Faz escuro, mas cantamos: redes em re-existência nos encontros das águas. </a:t>
              </a:r>
              <a:endParaRPr lang="pt-BR" dirty="0"/>
            </a:p>
          </p:txBody>
        </p:sp>
      </p:grpSp>
      <p:sp>
        <p:nvSpPr>
          <p:cNvPr id="11" name="CaixaDeTexto 10"/>
          <p:cNvSpPr txBox="1"/>
          <p:nvPr/>
        </p:nvSpPr>
        <p:spPr>
          <a:xfrm>
            <a:off x="1564640" y="230053"/>
            <a:ext cx="8341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>
                <a:solidFill>
                  <a:srgbClr val="FFFF00"/>
                </a:solidFill>
                <a:latin typeface="Impact" panose="020B0806030902050204" pitchFamily="34" charset="0"/>
              </a:rPr>
              <a:t>Título</a:t>
            </a:r>
            <a:endParaRPr lang="pt-BR" sz="4000" dirty="0">
              <a:solidFill>
                <a:srgbClr val="FFFF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99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grpSp>
        <p:nvGrpSpPr>
          <p:cNvPr id="4" name="Grupo 3"/>
          <p:cNvGrpSpPr/>
          <p:nvPr/>
        </p:nvGrpSpPr>
        <p:grpSpPr>
          <a:xfrm>
            <a:off x="0" y="-2"/>
            <a:ext cx="9919449" cy="6858001"/>
            <a:chOff x="0" y="-2"/>
            <a:chExt cx="9919449" cy="6858001"/>
          </a:xfrm>
        </p:grpSpPr>
        <p:sp>
          <p:nvSpPr>
            <p:cNvPr id="5" name="Retângulo 4"/>
            <p:cNvSpPr/>
            <p:nvPr/>
          </p:nvSpPr>
          <p:spPr>
            <a:xfrm>
              <a:off x="1" y="0"/>
              <a:ext cx="9919448" cy="11209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1" y="-2"/>
              <a:ext cx="1549399" cy="11347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Retângulo 6"/>
            <p:cNvSpPr/>
            <p:nvPr/>
          </p:nvSpPr>
          <p:spPr>
            <a:xfrm>
              <a:off x="1566545" y="-1"/>
              <a:ext cx="8339455" cy="112098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/>
            <p:cNvSpPr/>
            <p:nvPr/>
          </p:nvSpPr>
          <p:spPr>
            <a:xfrm rot="10800000" flipV="1">
              <a:off x="0" y="6362700"/>
              <a:ext cx="9905999" cy="4952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Faz escuro, mas cantamos: redes em re-existência nos encontros das águas. 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11993924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59</Words>
  <Application>Microsoft Office PowerPoint</Application>
  <PresentationFormat>Papel A4 (210 x 297 mm)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Impact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Brocchi</dc:creator>
  <cp:lastModifiedBy>LAHPSA - PPSUS</cp:lastModifiedBy>
  <cp:revision>10</cp:revision>
  <dcterms:created xsi:type="dcterms:W3CDTF">2016-02-05T01:01:46Z</dcterms:created>
  <dcterms:modified xsi:type="dcterms:W3CDTF">2018-03-28T20:52:11Z</dcterms:modified>
</cp:coreProperties>
</file>