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</p:sldIdLst>
  <p:sldSz cx="9906000" cy="6858000" type="A4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5A2E"/>
    <a:srgbClr val="B46E57"/>
    <a:srgbClr val="C57E5E"/>
    <a:srgbClr val="C56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28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1417983"/>
            <a:ext cx="9382538" cy="4757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7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FF00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113351" y="1375051"/>
            <a:ext cx="549447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98783" y="1375051"/>
            <a:ext cx="3763617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1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FF00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113351" y="1375051"/>
            <a:ext cx="5494475" cy="234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98783" y="1375051"/>
            <a:ext cx="3763617" cy="2343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/>
          </p:nvPr>
        </p:nvSpPr>
        <p:spPr>
          <a:xfrm>
            <a:off x="4113351" y="3871981"/>
            <a:ext cx="5494475" cy="234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98783" y="3871981"/>
            <a:ext cx="3763617" cy="2343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4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30" y="1709740"/>
            <a:ext cx="9554818" cy="2852737"/>
          </a:xfrm>
        </p:spPr>
        <p:txBody>
          <a:bodyPr anchor="t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530" y="4589465"/>
            <a:ext cx="9554818" cy="150018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7575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grpSp>
        <p:nvGrpSpPr>
          <p:cNvPr id="24" name="Grupo 23"/>
          <p:cNvGrpSpPr/>
          <p:nvPr userDrawn="1"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25" name="Retângulo 24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26" name="Imagem 2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" name="Retângulo 26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Retângulo 27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37152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72" r:id="rId3"/>
    <p:sldLayoutId id="2147483663" r:id="rId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FF00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mpact" panose="020B0806030902050204" pitchFamily="34" charset="0"/>
          <a:ea typeface="+mn-ea"/>
          <a:cs typeface="+mn-cs"/>
        </a:defRPr>
      </a:lvl1pPr>
      <a:lvl2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7" name="Retângulo 6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tângulo 8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4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Título </a:t>
              </a:r>
              <a:endParaRPr lang="pt-BR" sz="4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  <p:sp>
        <p:nvSpPr>
          <p:cNvPr id="12" name="Espaço Reservado para Conteúdo 4"/>
          <p:cNvSpPr>
            <a:spLocks noGrp="1"/>
          </p:cNvSpPr>
          <p:nvPr>
            <p:ph idx="1"/>
          </p:nvPr>
        </p:nvSpPr>
        <p:spPr>
          <a:xfrm>
            <a:off x="225287" y="1417983"/>
            <a:ext cx="9382538" cy="475753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5" name="Retângulo 4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tângulo 6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  <p:sp>
        <p:nvSpPr>
          <p:cNvPr id="2" name="Espaço Reservado para Conteúd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564640" y="230053"/>
            <a:ext cx="834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rgbClr val="FFFF00"/>
                </a:solidFill>
                <a:latin typeface="Impact" panose="020B0806030902050204" pitchFamily="34" charset="0"/>
              </a:rPr>
              <a:t>Título</a:t>
            </a:r>
            <a:endParaRPr lang="pt-BR" sz="4000" dirty="0">
              <a:solidFill>
                <a:srgbClr val="FFFF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3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6" name="Grupo 5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7" name="Retângulo 6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tângulo 8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1564640" y="230053"/>
            <a:ext cx="834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rgbClr val="FFFF00"/>
                </a:solidFill>
                <a:latin typeface="Impact" panose="020B0806030902050204" pitchFamily="34" charset="0"/>
              </a:rPr>
              <a:t>Título</a:t>
            </a:r>
            <a:endParaRPr lang="pt-BR" sz="4000" dirty="0">
              <a:solidFill>
                <a:srgbClr val="FFFF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upo 3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5" name="Retângulo 4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tângulo 6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199392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59</Words>
  <Application>Microsoft Office PowerPoint</Application>
  <PresentationFormat>Papel A4 (210 x 297 mm)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Impact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Brocchi</dc:creator>
  <cp:lastModifiedBy>LAHPSA - PPSUS</cp:lastModifiedBy>
  <cp:revision>10</cp:revision>
  <dcterms:created xsi:type="dcterms:W3CDTF">2016-02-05T01:01:46Z</dcterms:created>
  <dcterms:modified xsi:type="dcterms:W3CDTF">2018-03-28T21:48:33Z</dcterms:modified>
</cp:coreProperties>
</file>